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</p:sldIdLst>
  <p:sldSz cy="6858000" cx="12192000"/>
  <p:notesSz cx="6858000" cy="9144000"/>
  <p:embeddedFontLst>
    <p:embeddedFont>
      <p:font typeface="Roboto Condensed"/>
      <p:regular r:id="rId63"/>
      <p:bold r:id="rId64"/>
      <p:italic r:id="rId65"/>
      <p:boldItalic r:id="rId66"/>
    </p:embeddedFont>
    <p:embeddedFont>
      <p:font typeface="Candara"/>
      <p:bold r:id="rId67"/>
      <p:boldItalic r:id="rId68"/>
    </p:embeddedFont>
    <p:embeddedFont>
      <p:font typeface="Century Gothic"/>
      <p:regular r:id="rId69"/>
      <p:bold r:id="rId70"/>
      <p:italic r:id="rId71"/>
      <p:boldItalic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73" roundtripDataSignature="AMtx7mhKODDkxUjupMeRBWfBAH5c0drr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customschemas.google.com/relationships/presentationmetadata" Target="metadata"/><Relationship Id="rId72" Type="http://schemas.openxmlformats.org/officeDocument/2006/relationships/font" Target="fonts/CenturyGothic-boldItalic.fnt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font" Target="fonts/CenturyGothic-italic.fntdata"/><Relationship Id="rId70" Type="http://schemas.openxmlformats.org/officeDocument/2006/relationships/font" Target="fonts/CenturyGothic-bold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font" Target="fonts/RobotoCondensed-bold.fntdata"/><Relationship Id="rId63" Type="http://schemas.openxmlformats.org/officeDocument/2006/relationships/font" Target="fonts/RobotoCondensed-regular.fntdata"/><Relationship Id="rId22" Type="http://schemas.openxmlformats.org/officeDocument/2006/relationships/slide" Target="slides/slide18.xml"/><Relationship Id="rId66" Type="http://schemas.openxmlformats.org/officeDocument/2006/relationships/font" Target="fonts/RobotoCondensed-boldItalic.fntdata"/><Relationship Id="rId21" Type="http://schemas.openxmlformats.org/officeDocument/2006/relationships/slide" Target="slides/slide17.xml"/><Relationship Id="rId65" Type="http://schemas.openxmlformats.org/officeDocument/2006/relationships/font" Target="fonts/RobotoCondensed-italic.fntdata"/><Relationship Id="rId24" Type="http://schemas.openxmlformats.org/officeDocument/2006/relationships/slide" Target="slides/slide20.xml"/><Relationship Id="rId68" Type="http://schemas.openxmlformats.org/officeDocument/2006/relationships/font" Target="fonts/Candara-boldItalic.fntdata"/><Relationship Id="rId23" Type="http://schemas.openxmlformats.org/officeDocument/2006/relationships/slide" Target="slides/slide19.xml"/><Relationship Id="rId67" Type="http://schemas.openxmlformats.org/officeDocument/2006/relationships/font" Target="fonts/Candara-bold.fntdata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CenturyGothic-regular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5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6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6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6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6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6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7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7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7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560150" y="365125"/>
            <a:ext cx="10928558" cy="68929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61"/>
          <p:cNvSpPr txBox="1"/>
          <p:nvPr>
            <p:ph type="title"/>
          </p:nvPr>
        </p:nvSpPr>
        <p:spPr>
          <a:xfrm>
            <a:off x="795133" y="365125"/>
            <a:ext cx="8388626" cy="689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boto Condensed"/>
              <a:buNone/>
              <a:defRPr b="1" sz="4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1"/>
          <p:cNvSpPr txBox="1"/>
          <p:nvPr>
            <p:ph idx="1" type="body"/>
          </p:nvPr>
        </p:nvSpPr>
        <p:spPr>
          <a:xfrm>
            <a:off x="838200" y="1391478"/>
            <a:ext cx="10515600" cy="47854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6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" name="Google Shape;24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0" y="6254929"/>
            <a:ext cx="12192000" cy="603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02203" y="365125"/>
            <a:ext cx="3876299" cy="656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9" name="Google Shape;29;p6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6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6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6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6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6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6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6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0" name="Google Shape;60;p6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1" name="Google Shape;61;p6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6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6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6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6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6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5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5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20.png"/><Relationship Id="rId5" Type="http://schemas.openxmlformats.org/officeDocument/2006/relationships/image" Target="../media/image3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6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6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1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5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9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0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8.jpg"/><Relationship Id="rId4" Type="http://schemas.openxmlformats.org/officeDocument/2006/relationships/image" Target="../media/image5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2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4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8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7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4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0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2.png"/><Relationship Id="rId4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37568" y="-121396"/>
            <a:ext cx="12667135" cy="7100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52138" y="1473959"/>
            <a:ext cx="5667555" cy="3347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07577" y="5664506"/>
            <a:ext cx="12407155" cy="903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0"/>
          <p:cNvPicPr preferRelativeResize="0"/>
          <p:nvPr/>
        </p:nvPicPr>
        <p:blipFill rotWithShape="1">
          <a:blip r:embed="rId3">
            <a:alphaModFix/>
          </a:blip>
          <a:srcRect b="0" l="0" r="0" t="12778"/>
          <a:stretch/>
        </p:blipFill>
        <p:spPr>
          <a:xfrm>
            <a:off x="0" y="1054422"/>
            <a:ext cx="12192000" cy="5217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0"/>
          <p:cNvSpPr txBox="1"/>
          <p:nvPr>
            <p:ph type="title"/>
          </p:nvPr>
        </p:nvSpPr>
        <p:spPr>
          <a:xfrm>
            <a:off x="828675" y="365125"/>
            <a:ext cx="8388626" cy="689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boto Condensed"/>
              <a:buNone/>
            </a:pPr>
            <a:r>
              <a:rPr lang="en-US"/>
              <a:t>Network Classification</a:t>
            </a:r>
            <a:endParaRPr/>
          </a:p>
        </p:txBody>
      </p:sp>
      <p:sp>
        <p:nvSpPr>
          <p:cNvPr id="149" name="Google Shape;149;p10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1"/>
          <p:cNvPicPr preferRelativeResize="0"/>
          <p:nvPr/>
        </p:nvPicPr>
        <p:blipFill rotWithShape="1">
          <a:blip r:embed="rId3">
            <a:alphaModFix/>
          </a:blip>
          <a:srcRect b="0" l="0" r="0" t="12222"/>
          <a:stretch/>
        </p:blipFill>
        <p:spPr>
          <a:xfrm>
            <a:off x="0" y="1054422"/>
            <a:ext cx="12192000" cy="5117778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1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1"/>
          <p:cNvSpPr txBox="1"/>
          <p:nvPr>
            <p:ph type="title"/>
          </p:nvPr>
        </p:nvSpPr>
        <p:spPr>
          <a:xfrm>
            <a:off x="828675" y="365125"/>
            <a:ext cx="8388626" cy="689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boto Condensed"/>
              <a:buNone/>
            </a:pPr>
            <a:r>
              <a:rPr lang="en-US"/>
              <a:t>Network Classification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2"/>
          <p:cNvPicPr preferRelativeResize="0"/>
          <p:nvPr/>
        </p:nvPicPr>
        <p:blipFill rotWithShape="1">
          <a:blip r:embed="rId3">
            <a:alphaModFix/>
          </a:blip>
          <a:srcRect b="0" l="0" r="0" t="11944"/>
          <a:stretch/>
        </p:blipFill>
        <p:spPr>
          <a:xfrm>
            <a:off x="0" y="1054422"/>
            <a:ext cx="12192000" cy="513206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2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2"/>
          <p:cNvSpPr txBox="1"/>
          <p:nvPr>
            <p:ph type="title"/>
          </p:nvPr>
        </p:nvSpPr>
        <p:spPr>
          <a:xfrm>
            <a:off x="828675" y="365125"/>
            <a:ext cx="8388626" cy="689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boto Condensed"/>
              <a:buNone/>
            </a:pPr>
            <a:r>
              <a:rPr lang="en-US"/>
              <a:t>According To Coverd Area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3"/>
          <p:cNvPicPr preferRelativeResize="0"/>
          <p:nvPr/>
        </p:nvPicPr>
        <p:blipFill rotWithShape="1">
          <a:blip r:embed="rId3">
            <a:alphaModFix/>
          </a:blip>
          <a:srcRect b="0" l="0" r="0" t="12222"/>
          <a:stretch/>
        </p:blipFill>
        <p:spPr>
          <a:xfrm>
            <a:off x="0" y="1042989"/>
            <a:ext cx="12191999" cy="5186362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3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4"/>
          <p:cNvPicPr preferRelativeResize="0"/>
          <p:nvPr/>
        </p:nvPicPr>
        <p:blipFill rotWithShape="1">
          <a:blip r:embed="rId3">
            <a:alphaModFix/>
          </a:blip>
          <a:srcRect b="0" l="0" r="0" t="11944"/>
          <a:stretch/>
        </p:blipFill>
        <p:spPr>
          <a:xfrm>
            <a:off x="0" y="1042988"/>
            <a:ext cx="12192000" cy="5186362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4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5"/>
          <p:cNvPicPr preferRelativeResize="0"/>
          <p:nvPr/>
        </p:nvPicPr>
        <p:blipFill rotWithShape="1">
          <a:blip r:embed="rId3">
            <a:alphaModFix/>
          </a:blip>
          <a:srcRect b="0" l="0" r="0" t="13056"/>
          <a:stretch/>
        </p:blipFill>
        <p:spPr>
          <a:xfrm>
            <a:off x="0" y="1042988"/>
            <a:ext cx="12192000" cy="521493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5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16"/>
          <p:cNvPicPr preferRelativeResize="0"/>
          <p:nvPr/>
        </p:nvPicPr>
        <p:blipFill rotWithShape="1">
          <a:blip r:embed="rId3">
            <a:alphaModFix/>
          </a:blip>
          <a:srcRect b="0" l="0" r="0" t="12500"/>
          <a:stretch/>
        </p:blipFill>
        <p:spPr>
          <a:xfrm>
            <a:off x="0" y="1042988"/>
            <a:ext cx="12192000" cy="5243512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6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6"/>
          <p:cNvSpPr txBox="1"/>
          <p:nvPr>
            <p:ph type="title"/>
          </p:nvPr>
        </p:nvSpPr>
        <p:spPr>
          <a:xfrm>
            <a:off x="795133" y="365125"/>
            <a:ext cx="8388626" cy="689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boto Condensed"/>
              <a:buNone/>
            </a:pPr>
            <a:r>
              <a:rPr lang="en-US"/>
              <a:t>Internet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17"/>
          <p:cNvPicPr preferRelativeResize="0"/>
          <p:nvPr/>
        </p:nvPicPr>
        <p:blipFill rotWithShape="1">
          <a:blip r:embed="rId3">
            <a:alphaModFix/>
          </a:blip>
          <a:srcRect b="11379" l="0" r="0" t="14166"/>
          <a:stretch/>
        </p:blipFill>
        <p:spPr>
          <a:xfrm>
            <a:off x="685800" y="1042988"/>
            <a:ext cx="9982200" cy="5214937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7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18"/>
          <p:cNvPicPr preferRelativeResize="0"/>
          <p:nvPr/>
        </p:nvPicPr>
        <p:blipFill rotWithShape="1">
          <a:blip r:embed="rId3">
            <a:alphaModFix/>
          </a:blip>
          <a:srcRect b="0" l="0" r="0" t="12222"/>
          <a:stretch/>
        </p:blipFill>
        <p:spPr>
          <a:xfrm>
            <a:off x="66675" y="1042988"/>
            <a:ext cx="12058650" cy="5243512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8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8"/>
          <p:cNvSpPr txBox="1"/>
          <p:nvPr>
            <p:ph type="title"/>
          </p:nvPr>
        </p:nvSpPr>
        <p:spPr>
          <a:xfrm>
            <a:off x="795133" y="365125"/>
            <a:ext cx="8388626" cy="689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boto Condensed"/>
              <a:buNone/>
            </a:pPr>
            <a:r>
              <a:rPr lang="en-US"/>
              <a:t>Network Topology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19"/>
          <p:cNvPicPr preferRelativeResize="0"/>
          <p:nvPr/>
        </p:nvPicPr>
        <p:blipFill rotWithShape="1">
          <a:blip r:embed="rId3">
            <a:alphaModFix/>
          </a:blip>
          <a:srcRect b="0" l="0" r="0" t="12222"/>
          <a:stretch/>
        </p:blipFill>
        <p:spPr>
          <a:xfrm>
            <a:off x="171450" y="1185863"/>
            <a:ext cx="10496550" cy="4814887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9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7300"/>
            <a:ext cx="12192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0"/>
          <p:cNvPicPr preferRelativeResize="0"/>
          <p:nvPr/>
        </p:nvPicPr>
        <p:blipFill rotWithShape="1">
          <a:blip r:embed="rId3">
            <a:alphaModFix/>
          </a:blip>
          <a:srcRect b="0" l="0" r="0" t="12778"/>
          <a:stretch/>
        </p:blipFill>
        <p:spPr>
          <a:xfrm>
            <a:off x="114301" y="1042988"/>
            <a:ext cx="11587162" cy="5157787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0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1"/>
          <p:cNvPicPr preferRelativeResize="0"/>
          <p:nvPr/>
        </p:nvPicPr>
        <p:blipFill rotWithShape="1">
          <a:blip r:embed="rId3">
            <a:alphaModFix/>
          </a:blip>
          <a:srcRect b="0" l="0" r="0" t="12778"/>
          <a:stretch/>
        </p:blipFill>
        <p:spPr>
          <a:xfrm>
            <a:off x="-1" y="1042988"/>
            <a:ext cx="12044363" cy="5214937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1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2"/>
          <p:cNvPicPr preferRelativeResize="0"/>
          <p:nvPr/>
        </p:nvPicPr>
        <p:blipFill rotWithShape="1">
          <a:blip r:embed="rId3">
            <a:alphaModFix/>
          </a:blip>
          <a:srcRect b="0" l="0" r="0" t="12778"/>
          <a:stretch/>
        </p:blipFill>
        <p:spPr>
          <a:xfrm>
            <a:off x="185739" y="1185864"/>
            <a:ext cx="10482262" cy="4814886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2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3"/>
          <p:cNvPicPr preferRelativeResize="0"/>
          <p:nvPr/>
        </p:nvPicPr>
        <p:blipFill rotWithShape="1">
          <a:blip r:embed="rId3">
            <a:alphaModFix/>
          </a:blip>
          <a:srcRect b="0" l="0" r="0" t="12431"/>
          <a:stretch/>
        </p:blipFill>
        <p:spPr>
          <a:xfrm>
            <a:off x="185738" y="1228725"/>
            <a:ext cx="10482262" cy="50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3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4"/>
          <p:cNvPicPr preferRelativeResize="0"/>
          <p:nvPr/>
        </p:nvPicPr>
        <p:blipFill rotWithShape="1">
          <a:blip r:embed="rId3">
            <a:alphaModFix/>
          </a:blip>
          <a:srcRect b="0" l="0" r="0" t="12778"/>
          <a:stretch/>
        </p:blipFill>
        <p:spPr>
          <a:xfrm>
            <a:off x="138112" y="1314450"/>
            <a:ext cx="11577637" cy="508635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4"/>
          <p:cNvSpPr/>
          <p:nvPr/>
        </p:nvSpPr>
        <p:spPr>
          <a:xfrm flipH="1">
            <a:off x="828675" y="1042988"/>
            <a:ext cx="45719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5"/>
          <p:cNvPicPr preferRelativeResize="0"/>
          <p:nvPr/>
        </p:nvPicPr>
        <p:blipFill rotWithShape="1">
          <a:blip r:embed="rId3">
            <a:alphaModFix/>
          </a:blip>
          <a:srcRect b="0" l="0" r="0" t="12778"/>
          <a:stretch/>
        </p:blipFill>
        <p:spPr>
          <a:xfrm>
            <a:off x="100012" y="1042988"/>
            <a:ext cx="11691937" cy="5100637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5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6"/>
          <p:cNvPicPr preferRelativeResize="0"/>
          <p:nvPr/>
        </p:nvPicPr>
        <p:blipFill rotWithShape="1">
          <a:blip r:embed="rId3">
            <a:alphaModFix/>
          </a:blip>
          <a:srcRect b="0" l="0" r="0" t="12500"/>
          <a:stretch/>
        </p:blipFill>
        <p:spPr>
          <a:xfrm>
            <a:off x="138112" y="1243013"/>
            <a:ext cx="10968038" cy="49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6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7"/>
          <p:cNvPicPr preferRelativeResize="0"/>
          <p:nvPr/>
        </p:nvPicPr>
        <p:blipFill rotWithShape="1">
          <a:blip r:embed="rId3">
            <a:alphaModFix/>
          </a:blip>
          <a:srcRect b="0" l="0" r="0" t="13056"/>
          <a:stretch/>
        </p:blipFill>
        <p:spPr>
          <a:xfrm>
            <a:off x="114300" y="1193006"/>
            <a:ext cx="11391900" cy="495061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7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28"/>
          <p:cNvPicPr preferRelativeResize="0"/>
          <p:nvPr/>
        </p:nvPicPr>
        <p:blipFill rotWithShape="1">
          <a:blip r:embed="rId3">
            <a:alphaModFix/>
          </a:blip>
          <a:srcRect b="0" l="0" r="0" t="13056"/>
          <a:stretch/>
        </p:blipFill>
        <p:spPr>
          <a:xfrm>
            <a:off x="0" y="1193006"/>
            <a:ext cx="11791950" cy="5036344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8"/>
          <p:cNvSpPr/>
          <p:nvPr/>
        </p:nvSpPr>
        <p:spPr>
          <a:xfrm>
            <a:off x="714375" y="1042988"/>
            <a:ext cx="45719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29"/>
          <p:cNvPicPr preferRelativeResize="0"/>
          <p:nvPr/>
        </p:nvPicPr>
        <p:blipFill rotWithShape="1">
          <a:blip r:embed="rId3">
            <a:alphaModFix/>
          </a:blip>
          <a:srcRect b="0" l="0" r="0" t="13333"/>
          <a:stretch/>
        </p:blipFill>
        <p:spPr>
          <a:xfrm>
            <a:off x="0" y="1200149"/>
            <a:ext cx="12058650" cy="5014913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9"/>
          <p:cNvSpPr/>
          <p:nvPr/>
        </p:nvSpPr>
        <p:spPr>
          <a:xfrm>
            <a:off x="742949" y="1042988"/>
            <a:ext cx="57151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3"/>
          <p:cNvPicPr preferRelativeResize="0"/>
          <p:nvPr/>
        </p:nvPicPr>
        <p:blipFill rotWithShape="1">
          <a:blip r:embed="rId3">
            <a:alphaModFix/>
          </a:blip>
          <a:srcRect b="0" l="0" r="0" t="13056"/>
          <a:stretch/>
        </p:blipFill>
        <p:spPr>
          <a:xfrm>
            <a:off x="1" y="1228725"/>
            <a:ext cx="12192000" cy="497204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3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3"/>
          <p:cNvSpPr txBox="1"/>
          <p:nvPr>
            <p:ph type="title"/>
          </p:nvPr>
        </p:nvSpPr>
        <p:spPr>
          <a:xfrm>
            <a:off x="795133" y="365125"/>
            <a:ext cx="8388626" cy="689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boto Condensed"/>
              <a:buNone/>
            </a:pPr>
            <a:r>
              <a:rPr lang="en-US"/>
              <a:t>Course Objective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0"/>
          <p:cNvPicPr preferRelativeResize="0"/>
          <p:nvPr/>
        </p:nvPicPr>
        <p:blipFill rotWithShape="1">
          <a:blip r:embed="rId3">
            <a:alphaModFix/>
          </a:blip>
          <a:srcRect b="0" l="0" r="0" t="12222"/>
          <a:stretch/>
        </p:blipFill>
        <p:spPr>
          <a:xfrm>
            <a:off x="100014" y="1042988"/>
            <a:ext cx="11758612" cy="52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0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1"/>
          <p:cNvPicPr preferRelativeResize="0"/>
          <p:nvPr/>
        </p:nvPicPr>
        <p:blipFill rotWithShape="1">
          <a:blip r:embed="rId3">
            <a:alphaModFix/>
          </a:blip>
          <a:srcRect b="0" l="0" r="0" t="13056"/>
          <a:stretch/>
        </p:blipFill>
        <p:spPr>
          <a:xfrm>
            <a:off x="0" y="1164431"/>
            <a:ext cx="11982450" cy="5079207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1"/>
          <p:cNvSpPr/>
          <p:nvPr/>
        </p:nvSpPr>
        <p:spPr>
          <a:xfrm>
            <a:off x="728663" y="1042988"/>
            <a:ext cx="57150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2"/>
          <p:cNvPicPr preferRelativeResize="0"/>
          <p:nvPr/>
        </p:nvPicPr>
        <p:blipFill rotWithShape="1">
          <a:blip r:embed="rId3">
            <a:alphaModFix/>
          </a:blip>
          <a:srcRect b="0" l="0" r="0" t="13611"/>
          <a:stretch/>
        </p:blipFill>
        <p:spPr>
          <a:xfrm>
            <a:off x="195261" y="1235869"/>
            <a:ext cx="11996739" cy="511223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2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32"/>
          <p:cNvSpPr txBox="1"/>
          <p:nvPr>
            <p:ph type="title"/>
          </p:nvPr>
        </p:nvSpPr>
        <p:spPr>
          <a:xfrm>
            <a:off x="795133" y="365125"/>
            <a:ext cx="8388626" cy="689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boto Condensed"/>
              <a:buNone/>
            </a:pPr>
            <a:r>
              <a:rPr lang="en-US"/>
              <a:t>Network Model</a:t>
            </a:r>
            <a:endParaRPr/>
          </a:p>
        </p:txBody>
      </p:sp>
      <p:sp>
        <p:nvSpPr>
          <p:cNvPr id="287" name="Google Shape;287;p32"/>
          <p:cNvSpPr/>
          <p:nvPr/>
        </p:nvSpPr>
        <p:spPr>
          <a:xfrm>
            <a:off x="914401" y="1528763"/>
            <a:ext cx="95250" cy="48577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2"/>
          <p:cNvSpPr/>
          <p:nvPr/>
        </p:nvSpPr>
        <p:spPr>
          <a:xfrm>
            <a:off x="914401" y="1125142"/>
            <a:ext cx="45719" cy="20478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3"/>
          <p:cNvPicPr preferRelativeResize="0"/>
          <p:nvPr/>
        </p:nvPicPr>
        <p:blipFill rotWithShape="1">
          <a:blip r:embed="rId3">
            <a:alphaModFix/>
          </a:blip>
          <a:srcRect b="0" l="0" r="0" t="12786"/>
          <a:stretch/>
        </p:blipFill>
        <p:spPr>
          <a:xfrm>
            <a:off x="279778" y="1172427"/>
            <a:ext cx="11632443" cy="496906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3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3"/>
          <p:cNvSpPr/>
          <p:nvPr/>
        </p:nvSpPr>
        <p:spPr>
          <a:xfrm>
            <a:off x="968991" y="1125940"/>
            <a:ext cx="81887" cy="36166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33"/>
          <p:cNvSpPr/>
          <p:nvPr/>
        </p:nvSpPr>
        <p:spPr>
          <a:xfrm>
            <a:off x="968990" y="1756012"/>
            <a:ext cx="81887" cy="36166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33"/>
          <p:cNvSpPr/>
          <p:nvPr/>
        </p:nvSpPr>
        <p:spPr>
          <a:xfrm>
            <a:off x="968990" y="1551297"/>
            <a:ext cx="81887" cy="128092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4"/>
          <p:cNvPicPr preferRelativeResize="0"/>
          <p:nvPr/>
        </p:nvPicPr>
        <p:blipFill rotWithShape="1">
          <a:blip r:embed="rId3">
            <a:alphaModFix/>
          </a:blip>
          <a:srcRect b="0" l="0" r="0" t="11989"/>
          <a:stretch/>
        </p:blipFill>
        <p:spPr>
          <a:xfrm>
            <a:off x="282054" y="1042988"/>
            <a:ext cx="11386782" cy="506779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4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34"/>
          <p:cNvSpPr/>
          <p:nvPr/>
        </p:nvSpPr>
        <p:spPr>
          <a:xfrm>
            <a:off x="914399" y="1042988"/>
            <a:ext cx="142875" cy="35644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34"/>
          <p:cNvSpPr/>
          <p:nvPr/>
        </p:nvSpPr>
        <p:spPr>
          <a:xfrm>
            <a:off x="914399" y="1658096"/>
            <a:ext cx="142875" cy="35644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34"/>
          <p:cNvSpPr/>
          <p:nvPr/>
        </p:nvSpPr>
        <p:spPr>
          <a:xfrm>
            <a:off x="914399" y="1470991"/>
            <a:ext cx="142875" cy="11927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5"/>
          <p:cNvPicPr preferRelativeResize="0"/>
          <p:nvPr/>
        </p:nvPicPr>
        <p:blipFill rotWithShape="1">
          <a:blip r:embed="rId3">
            <a:alphaModFix/>
          </a:blip>
          <a:srcRect b="11709" l="0" r="0" t="18093"/>
          <a:stretch/>
        </p:blipFill>
        <p:spPr>
          <a:xfrm>
            <a:off x="464024" y="1054422"/>
            <a:ext cx="11969085" cy="533272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5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35"/>
          <p:cNvSpPr txBox="1"/>
          <p:nvPr>
            <p:ph type="title"/>
          </p:nvPr>
        </p:nvSpPr>
        <p:spPr>
          <a:xfrm>
            <a:off x="795133" y="365125"/>
            <a:ext cx="8388626" cy="689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boto Condensed"/>
              <a:buNone/>
            </a:pPr>
            <a:r>
              <a:rPr lang="en-US"/>
              <a:t>Peer To Peer VS Client / Server Model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36"/>
          <p:cNvPicPr preferRelativeResize="0"/>
          <p:nvPr/>
        </p:nvPicPr>
        <p:blipFill rotWithShape="1">
          <a:blip r:embed="rId3">
            <a:alphaModFix/>
          </a:blip>
          <a:srcRect b="23798" l="0" r="12188" t="29237"/>
          <a:stretch/>
        </p:blipFill>
        <p:spPr>
          <a:xfrm>
            <a:off x="300252" y="1187355"/>
            <a:ext cx="11614244" cy="487225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6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7"/>
          <p:cNvPicPr preferRelativeResize="0"/>
          <p:nvPr/>
        </p:nvPicPr>
        <p:blipFill rotWithShape="1">
          <a:blip r:embed="rId3">
            <a:alphaModFix/>
          </a:blip>
          <a:srcRect b="0" l="0" r="0" t="13871"/>
          <a:stretch/>
        </p:blipFill>
        <p:spPr>
          <a:xfrm>
            <a:off x="0" y="1054422"/>
            <a:ext cx="12191999" cy="5141662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7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37"/>
          <p:cNvSpPr txBox="1"/>
          <p:nvPr>
            <p:ph type="title"/>
          </p:nvPr>
        </p:nvSpPr>
        <p:spPr>
          <a:xfrm>
            <a:off x="795133" y="365125"/>
            <a:ext cx="8388626" cy="689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boto Condensed"/>
              <a:buNone/>
            </a:pPr>
            <a:r>
              <a:rPr lang="en-US"/>
              <a:t>Simple Network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38"/>
          <p:cNvPicPr preferRelativeResize="0"/>
          <p:nvPr/>
        </p:nvPicPr>
        <p:blipFill rotWithShape="1">
          <a:blip r:embed="rId3">
            <a:alphaModFix/>
          </a:blip>
          <a:srcRect b="0" l="0" r="0" t="22499"/>
          <a:stretch/>
        </p:blipFill>
        <p:spPr>
          <a:xfrm>
            <a:off x="0" y="1228299"/>
            <a:ext cx="12028227" cy="5049671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8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38"/>
          <p:cNvSpPr txBox="1"/>
          <p:nvPr>
            <p:ph type="title"/>
          </p:nvPr>
        </p:nvSpPr>
        <p:spPr>
          <a:xfrm>
            <a:off x="795133" y="365125"/>
            <a:ext cx="8388626" cy="689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boto Condensed"/>
              <a:buNone/>
            </a:pPr>
            <a:r>
              <a:rPr lang="en-US"/>
              <a:t>Basic Network Elements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39"/>
          <p:cNvPicPr preferRelativeResize="0"/>
          <p:nvPr/>
        </p:nvPicPr>
        <p:blipFill rotWithShape="1">
          <a:blip r:embed="rId3">
            <a:alphaModFix/>
          </a:blip>
          <a:srcRect b="0" l="0" r="0" t="14113"/>
          <a:stretch/>
        </p:blipFill>
        <p:spPr>
          <a:xfrm>
            <a:off x="0" y="1206546"/>
            <a:ext cx="11921747" cy="493494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9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4"/>
          <p:cNvPicPr preferRelativeResize="0"/>
          <p:nvPr/>
        </p:nvPicPr>
        <p:blipFill rotWithShape="1">
          <a:blip r:embed="rId3">
            <a:alphaModFix/>
          </a:blip>
          <a:srcRect b="12500" l="-14059" r="14059" t="0"/>
          <a:stretch/>
        </p:blipFill>
        <p:spPr>
          <a:xfrm>
            <a:off x="0" y="1314450"/>
            <a:ext cx="12192000" cy="4957762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4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4"/>
          <p:cNvSpPr txBox="1"/>
          <p:nvPr>
            <p:ph type="title"/>
          </p:nvPr>
        </p:nvSpPr>
        <p:spPr>
          <a:xfrm>
            <a:off x="795133" y="365125"/>
            <a:ext cx="8388626" cy="689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boto Condensed"/>
              <a:buNone/>
            </a:pPr>
            <a:r>
              <a:rPr lang="en-US"/>
              <a:t>What is computer network (CN)</a:t>
            </a:r>
            <a:endParaRPr/>
          </a:p>
        </p:txBody>
      </p:sp>
      <p:sp>
        <p:nvSpPr>
          <p:cNvPr id="109" name="Google Shape;109;p4"/>
          <p:cNvSpPr txBox="1"/>
          <p:nvPr/>
        </p:nvSpPr>
        <p:spPr>
          <a:xfrm>
            <a:off x="3910450" y="4038600"/>
            <a:ext cx="8316300" cy="10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40"/>
          <p:cNvPicPr preferRelativeResize="0"/>
          <p:nvPr/>
        </p:nvPicPr>
        <p:blipFill rotWithShape="1">
          <a:blip r:embed="rId3">
            <a:alphaModFix/>
          </a:blip>
          <a:srcRect b="0" l="0" r="0" t="24992"/>
          <a:stretch/>
        </p:blipFill>
        <p:spPr>
          <a:xfrm>
            <a:off x="-67101" y="1419367"/>
            <a:ext cx="11573301" cy="4926842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0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41"/>
          <p:cNvPicPr preferRelativeResize="0"/>
          <p:nvPr/>
        </p:nvPicPr>
        <p:blipFill rotWithShape="1">
          <a:blip r:embed="rId3">
            <a:alphaModFix/>
          </a:blip>
          <a:srcRect b="16373" l="0" r="0" t="12255"/>
          <a:stretch/>
        </p:blipFill>
        <p:spPr>
          <a:xfrm>
            <a:off x="432178" y="1172428"/>
            <a:ext cx="11441373" cy="4859882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1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41"/>
          <p:cNvSpPr/>
          <p:nvPr/>
        </p:nvSpPr>
        <p:spPr>
          <a:xfrm>
            <a:off x="1064525" y="1042988"/>
            <a:ext cx="142875" cy="51285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41"/>
          <p:cNvSpPr/>
          <p:nvPr/>
        </p:nvSpPr>
        <p:spPr>
          <a:xfrm>
            <a:off x="1126901" y="1919004"/>
            <a:ext cx="196541" cy="51285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42"/>
          <p:cNvPicPr preferRelativeResize="0"/>
          <p:nvPr/>
        </p:nvPicPr>
        <p:blipFill rotWithShape="1">
          <a:blip r:embed="rId3">
            <a:alphaModFix/>
          </a:blip>
          <a:srcRect b="17799" l="0" r="0" t="12786"/>
          <a:stretch/>
        </p:blipFill>
        <p:spPr>
          <a:xfrm>
            <a:off x="39758" y="1054422"/>
            <a:ext cx="11629077" cy="4909649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2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42"/>
          <p:cNvSpPr txBox="1"/>
          <p:nvPr>
            <p:ph type="title"/>
          </p:nvPr>
        </p:nvSpPr>
        <p:spPr>
          <a:xfrm>
            <a:off x="795133" y="365125"/>
            <a:ext cx="8388626" cy="689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boto Condensed"/>
              <a:buNone/>
            </a:pPr>
            <a:r>
              <a:rPr lang="en-US"/>
              <a:t>Host To Host Communication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3"/>
          <p:cNvPicPr preferRelativeResize="0"/>
          <p:nvPr/>
        </p:nvPicPr>
        <p:blipFill rotWithShape="1">
          <a:blip r:embed="rId3">
            <a:alphaModFix/>
          </a:blip>
          <a:srcRect b="0" l="0" r="0" t="16501"/>
          <a:stretch/>
        </p:blipFill>
        <p:spPr>
          <a:xfrm>
            <a:off x="153537" y="1295258"/>
            <a:ext cx="10983035" cy="4887178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3"/>
          <p:cNvSpPr txBox="1"/>
          <p:nvPr>
            <p:ph type="title"/>
          </p:nvPr>
        </p:nvSpPr>
        <p:spPr>
          <a:xfrm>
            <a:off x="795133" y="365125"/>
            <a:ext cx="8388626" cy="689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boto Condensed"/>
              <a:buNone/>
            </a:pPr>
            <a:r>
              <a:rPr lang="en-US"/>
              <a:t>Basic Network Elements (Software)</a:t>
            </a:r>
            <a:endParaRPr/>
          </a:p>
        </p:txBody>
      </p:sp>
      <p:sp>
        <p:nvSpPr>
          <p:cNvPr id="367" name="Google Shape;367;p43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44"/>
          <p:cNvPicPr preferRelativeResize="0"/>
          <p:nvPr/>
        </p:nvPicPr>
        <p:blipFill rotWithShape="1">
          <a:blip r:embed="rId3">
            <a:alphaModFix/>
          </a:blip>
          <a:srcRect b="0" l="0" r="0" t="13198"/>
          <a:stretch/>
        </p:blipFill>
        <p:spPr>
          <a:xfrm>
            <a:off x="0" y="1285529"/>
            <a:ext cx="11755272" cy="4842316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4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44"/>
          <p:cNvSpPr txBox="1"/>
          <p:nvPr>
            <p:ph type="title"/>
          </p:nvPr>
        </p:nvSpPr>
        <p:spPr>
          <a:xfrm>
            <a:off x="795133" y="365125"/>
            <a:ext cx="8388626" cy="689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boto Condensed"/>
              <a:buNone/>
            </a:pPr>
            <a:r>
              <a:rPr lang="en-US"/>
              <a:t>Benefits Of Using A Layered Model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45"/>
          <p:cNvPicPr preferRelativeResize="0"/>
          <p:nvPr/>
        </p:nvPicPr>
        <p:blipFill rotWithShape="1">
          <a:blip r:embed="rId3">
            <a:alphaModFix/>
          </a:blip>
          <a:srcRect b="0" l="0" r="0" t="13259"/>
          <a:stretch/>
        </p:blipFill>
        <p:spPr>
          <a:xfrm>
            <a:off x="84588" y="1261350"/>
            <a:ext cx="11850806" cy="4948381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5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45"/>
          <p:cNvSpPr txBox="1"/>
          <p:nvPr>
            <p:ph type="title"/>
          </p:nvPr>
        </p:nvSpPr>
        <p:spPr>
          <a:xfrm>
            <a:off x="795133" y="365125"/>
            <a:ext cx="8388626" cy="689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boto Condensed"/>
              <a:buNone/>
            </a:pPr>
            <a:r>
              <a:rPr lang="en-US"/>
              <a:t>Basic Network Element Software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46"/>
          <p:cNvPicPr preferRelativeResize="0"/>
          <p:nvPr/>
        </p:nvPicPr>
        <p:blipFill rotWithShape="1">
          <a:blip r:embed="rId3">
            <a:alphaModFix/>
          </a:blip>
          <a:srcRect b="3611" l="1045" r="-1045" t="12890"/>
          <a:stretch/>
        </p:blipFill>
        <p:spPr>
          <a:xfrm>
            <a:off x="404883" y="1187355"/>
            <a:ext cx="11427725" cy="509061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6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46"/>
          <p:cNvSpPr/>
          <p:nvPr/>
        </p:nvSpPr>
        <p:spPr>
          <a:xfrm>
            <a:off x="828675" y="1733266"/>
            <a:ext cx="276794" cy="28127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46"/>
          <p:cNvSpPr/>
          <p:nvPr/>
        </p:nvSpPr>
        <p:spPr>
          <a:xfrm>
            <a:off x="842678" y="1114603"/>
            <a:ext cx="276794" cy="28127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46"/>
          <p:cNvSpPr/>
          <p:nvPr/>
        </p:nvSpPr>
        <p:spPr>
          <a:xfrm>
            <a:off x="842678" y="1723033"/>
            <a:ext cx="276794" cy="276404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46"/>
          <p:cNvSpPr/>
          <p:nvPr/>
        </p:nvSpPr>
        <p:spPr>
          <a:xfrm>
            <a:off x="842678" y="1187355"/>
            <a:ext cx="269793" cy="276404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47"/>
          <p:cNvPicPr preferRelativeResize="0"/>
          <p:nvPr/>
        </p:nvPicPr>
        <p:blipFill rotWithShape="1">
          <a:blip r:embed="rId3">
            <a:alphaModFix/>
          </a:blip>
          <a:srcRect b="0" l="0" r="0" t="12256"/>
          <a:stretch/>
        </p:blipFill>
        <p:spPr>
          <a:xfrm>
            <a:off x="184244" y="1152383"/>
            <a:ext cx="11823511" cy="5023656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7"/>
          <p:cNvSpPr/>
          <p:nvPr/>
        </p:nvSpPr>
        <p:spPr>
          <a:xfrm>
            <a:off x="651467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47"/>
          <p:cNvSpPr/>
          <p:nvPr/>
        </p:nvSpPr>
        <p:spPr>
          <a:xfrm>
            <a:off x="828675" y="1296537"/>
            <a:ext cx="45719" cy="71800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47"/>
          <p:cNvSpPr/>
          <p:nvPr/>
        </p:nvSpPr>
        <p:spPr>
          <a:xfrm>
            <a:off x="802956" y="1296537"/>
            <a:ext cx="142875" cy="71800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47"/>
          <p:cNvSpPr/>
          <p:nvPr/>
        </p:nvSpPr>
        <p:spPr>
          <a:xfrm>
            <a:off x="874393" y="1092852"/>
            <a:ext cx="311469" cy="11906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48"/>
          <p:cNvPicPr preferRelativeResize="0"/>
          <p:nvPr/>
        </p:nvPicPr>
        <p:blipFill rotWithShape="1">
          <a:blip r:embed="rId3">
            <a:alphaModFix/>
          </a:blip>
          <a:srcRect b="0" l="4676" r="0" t="13848"/>
          <a:stretch/>
        </p:blipFill>
        <p:spPr>
          <a:xfrm>
            <a:off x="750200" y="1201002"/>
            <a:ext cx="11161096" cy="5063319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8"/>
          <p:cNvSpPr/>
          <p:nvPr/>
        </p:nvSpPr>
        <p:spPr>
          <a:xfrm>
            <a:off x="624171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48"/>
          <p:cNvSpPr/>
          <p:nvPr/>
        </p:nvSpPr>
        <p:spPr>
          <a:xfrm>
            <a:off x="794340" y="1460310"/>
            <a:ext cx="142875" cy="55422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48"/>
          <p:cNvSpPr/>
          <p:nvPr/>
        </p:nvSpPr>
        <p:spPr>
          <a:xfrm>
            <a:off x="794340" y="1201002"/>
            <a:ext cx="447606" cy="16377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49"/>
          <p:cNvPicPr preferRelativeResize="0"/>
          <p:nvPr/>
        </p:nvPicPr>
        <p:blipFill rotWithShape="1">
          <a:blip r:embed="rId3">
            <a:alphaModFix/>
          </a:blip>
          <a:srcRect b="0" l="0" r="0" t="25257"/>
          <a:stretch/>
        </p:blipFill>
        <p:spPr>
          <a:xfrm>
            <a:off x="367457" y="2014538"/>
            <a:ext cx="11587981" cy="4095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9"/>
          <p:cNvPicPr preferRelativeResize="0"/>
          <p:nvPr/>
        </p:nvPicPr>
        <p:blipFill rotWithShape="1">
          <a:blip r:embed="rId4">
            <a:alphaModFix/>
          </a:blip>
          <a:srcRect b="74875" l="4676" r="0" t="13848"/>
          <a:stretch/>
        </p:blipFill>
        <p:spPr>
          <a:xfrm>
            <a:off x="794342" y="1125088"/>
            <a:ext cx="11161096" cy="662769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9"/>
          <p:cNvSpPr/>
          <p:nvPr/>
        </p:nvSpPr>
        <p:spPr>
          <a:xfrm>
            <a:off x="651467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49"/>
          <p:cNvSpPr/>
          <p:nvPr/>
        </p:nvSpPr>
        <p:spPr>
          <a:xfrm>
            <a:off x="835284" y="1132762"/>
            <a:ext cx="447606" cy="16377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49"/>
          <p:cNvSpPr/>
          <p:nvPr/>
        </p:nvSpPr>
        <p:spPr>
          <a:xfrm>
            <a:off x="835284" y="1392070"/>
            <a:ext cx="142875" cy="55422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5"/>
          <p:cNvPicPr preferRelativeResize="0"/>
          <p:nvPr/>
        </p:nvPicPr>
        <p:blipFill rotWithShape="1">
          <a:blip r:embed="rId3">
            <a:alphaModFix/>
          </a:blip>
          <a:srcRect b="0" l="0" r="0" t="12500"/>
          <a:stretch/>
        </p:blipFill>
        <p:spPr>
          <a:xfrm>
            <a:off x="0" y="1042988"/>
            <a:ext cx="12192000" cy="518636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5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C1272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5"/>
          <p:cNvSpPr txBox="1"/>
          <p:nvPr>
            <p:ph type="title"/>
          </p:nvPr>
        </p:nvSpPr>
        <p:spPr>
          <a:xfrm>
            <a:off x="795133" y="365125"/>
            <a:ext cx="8388626" cy="689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boto Condensed"/>
              <a:buNone/>
            </a:pPr>
            <a:r>
              <a:rPr lang="en-US"/>
              <a:t>Benefits Of Computer Networks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50"/>
          <p:cNvPicPr preferRelativeResize="0"/>
          <p:nvPr/>
        </p:nvPicPr>
        <p:blipFill rotWithShape="1">
          <a:blip r:embed="rId3">
            <a:alphaModFix/>
          </a:blip>
          <a:srcRect b="0" l="0" r="0" t="17031"/>
          <a:stretch/>
        </p:blipFill>
        <p:spPr>
          <a:xfrm>
            <a:off x="313898" y="1289072"/>
            <a:ext cx="11564203" cy="4955418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0"/>
          <p:cNvSpPr/>
          <p:nvPr/>
        </p:nvSpPr>
        <p:spPr>
          <a:xfrm>
            <a:off x="651467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50"/>
          <p:cNvSpPr/>
          <p:nvPr/>
        </p:nvSpPr>
        <p:spPr>
          <a:xfrm>
            <a:off x="889876" y="1378422"/>
            <a:ext cx="142875" cy="55422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51"/>
          <p:cNvPicPr preferRelativeResize="0"/>
          <p:nvPr/>
        </p:nvPicPr>
        <p:blipFill rotWithShape="1">
          <a:blip r:embed="rId3">
            <a:alphaModFix/>
          </a:blip>
          <a:srcRect b="0" l="0" r="0" t="16766"/>
          <a:stretch/>
        </p:blipFill>
        <p:spPr>
          <a:xfrm>
            <a:off x="282052" y="1187355"/>
            <a:ext cx="11577851" cy="506332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1"/>
          <p:cNvSpPr/>
          <p:nvPr/>
        </p:nvSpPr>
        <p:spPr>
          <a:xfrm>
            <a:off x="651467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C1272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51"/>
          <p:cNvSpPr/>
          <p:nvPr/>
        </p:nvSpPr>
        <p:spPr>
          <a:xfrm>
            <a:off x="876228" y="1296534"/>
            <a:ext cx="142875" cy="55422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52"/>
          <p:cNvPicPr preferRelativeResize="0"/>
          <p:nvPr/>
        </p:nvPicPr>
        <p:blipFill rotWithShape="1">
          <a:blip r:embed="rId3">
            <a:alphaModFix/>
          </a:blip>
          <a:srcRect b="0" l="0" r="0" t="17032"/>
          <a:stretch/>
        </p:blipFill>
        <p:spPr>
          <a:xfrm>
            <a:off x="309349" y="1187355"/>
            <a:ext cx="11741624" cy="5049671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52"/>
          <p:cNvSpPr/>
          <p:nvPr/>
        </p:nvSpPr>
        <p:spPr>
          <a:xfrm>
            <a:off x="651467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C1272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52"/>
          <p:cNvSpPr/>
          <p:nvPr/>
        </p:nvSpPr>
        <p:spPr>
          <a:xfrm>
            <a:off x="858102" y="1187355"/>
            <a:ext cx="142875" cy="55422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53"/>
          <p:cNvPicPr preferRelativeResize="0"/>
          <p:nvPr/>
        </p:nvPicPr>
        <p:blipFill rotWithShape="1">
          <a:blip r:embed="rId3">
            <a:alphaModFix/>
          </a:blip>
          <a:srcRect b="0" l="0" r="0" t="17032"/>
          <a:stretch/>
        </p:blipFill>
        <p:spPr>
          <a:xfrm>
            <a:off x="322997" y="1187355"/>
            <a:ext cx="11605146" cy="502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53"/>
          <p:cNvSpPr/>
          <p:nvPr/>
        </p:nvSpPr>
        <p:spPr>
          <a:xfrm>
            <a:off x="651467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C1272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53"/>
          <p:cNvSpPr/>
          <p:nvPr/>
        </p:nvSpPr>
        <p:spPr>
          <a:xfrm>
            <a:off x="920868" y="1269243"/>
            <a:ext cx="142875" cy="55422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54"/>
          <p:cNvPicPr preferRelativeResize="0"/>
          <p:nvPr/>
        </p:nvPicPr>
        <p:blipFill rotWithShape="1">
          <a:blip r:embed="rId3">
            <a:alphaModFix/>
          </a:blip>
          <a:srcRect b="0" l="0" r="0" t="25522"/>
          <a:stretch/>
        </p:blipFill>
        <p:spPr>
          <a:xfrm>
            <a:off x="701509" y="1187354"/>
            <a:ext cx="11363112" cy="4981433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4"/>
          <p:cNvSpPr/>
          <p:nvPr/>
        </p:nvSpPr>
        <p:spPr>
          <a:xfrm>
            <a:off x="651467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C1272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55"/>
          <p:cNvPicPr preferRelativeResize="0"/>
          <p:nvPr/>
        </p:nvPicPr>
        <p:blipFill rotWithShape="1">
          <a:blip r:embed="rId3">
            <a:alphaModFix/>
          </a:blip>
          <a:srcRect b="0" l="0" r="0" t="17562"/>
          <a:stretch/>
        </p:blipFill>
        <p:spPr>
          <a:xfrm>
            <a:off x="293426" y="1173707"/>
            <a:ext cx="11605147" cy="509061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5"/>
          <p:cNvSpPr/>
          <p:nvPr/>
        </p:nvSpPr>
        <p:spPr>
          <a:xfrm>
            <a:off x="651467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C1272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55"/>
          <p:cNvSpPr/>
          <p:nvPr/>
        </p:nvSpPr>
        <p:spPr>
          <a:xfrm>
            <a:off x="948164" y="1446662"/>
            <a:ext cx="142875" cy="55422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56"/>
          <p:cNvPicPr preferRelativeResize="0"/>
          <p:nvPr/>
        </p:nvPicPr>
        <p:blipFill rotWithShape="1">
          <a:blip r:embed="rId3">
            <a:alphaModFix/>
          </a:blip>
          <a:srcRect b="0" l="0" r="0" t="15174"/>
          <a:stretch/>
        </p:blipFill>
        <p:spPr>
          <a:xfrm>
            <a:off x="336645" y="1247490"/>
            <a:ext cx="11855355" cy="5016832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56"/>
          <p:cNvSpPr/>
          <p:nvPr/>
        </p:nvSpPr>
        <p:spPr>
          <a:xfrm>
            <a:off x="651467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C1272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56"/>
          <p:cNvSpPr/>
          <p:nvPr/>
        </p:nvSpPr>
        <p:spPr>
          <a:xfrm>
            <a:off x="979937" y="1624082"/>
            <a:ext cx="142875" cy="29492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56"/>
          <p:cNvSpPr/>
          <p:nvPr/>
        </p:nvSpPr>
        <p:spPr>
          <a:xfrm>
            <a:off x="968561" y="1121394"/>
            <a:ext cx="142875" cy="29492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57"/>
          <p:cNvPicPr preferRelativeResize="0"/>
          <p:nvPr/>
        </p:nvPicPr>
        <p:blipFill rotWithShape="1">
          <a:blip r:embed="rId3">
            <a:alphaModFix/>
          </a:blip>
          <a:srcRect b="0" l="0" r="0" t="14644"/>
          <a:stretch/>
        </p:blipFill>
        <p:spPr>
          <a:xfrm>
            <a:off x="363940" y="1424697"/>
            <a:ext cx="11828060" cy="489421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57"/>
          <p:cNvSpPr/>
          <p:nvPr/>
        </p:nvSpPr>
        <p:spPr>
          <a:xfrm>
            <a:off x="651467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C1272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57"/>
          <p:cNvSpPr/>
          <p:nvPr/>
        </p:nvSpPr>
        <p:spPr>
          <a:xfrm>
            <a:off x="993585" y="1801503"/>
            <a:ext cx="142875" cy="29492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57"/>
          <p:cNvSpPr/>
          <p:nvPr/>
        </p:nvSpPr>
        <p:spPr>
          <a:xfrm>
            <a:off x="1009505" y="1285173"/>
            <a:ext cx="142875" cy="29492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15827" y="-121395"/>
            <a:ext cx="12623655" cy="710079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58"/>
          <p:cNvSpPr txBox="1"/>
          <p:nvPr>
            <p:ph type="ctrTitle"/>
          </p:nvPr>
        </p:nvSpPr>
        <p:spPr>
          <a:xfrm>
            <a:off x="1641565" y="2238471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ndara"/>
              <a:buNone/>
            </a:pPr>
            <a:r>
              <a:rPr b="1" lang="en-US" sz="80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Thank You</a:t>
            </a:r>
            <a:endParaRPr/>
          </a:p>
        </p:txBody>
      </p:sp>
      <p:pic>
        <p:nvPicPr>
          <p:cNvPr id="481" name="Google Shape;481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07577" y="5664506"/>
            <a:ext cx="12407155" cy="903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6"/>
          <p:cNvPicPr preferRelativeResize="0"/>
          <p:nvPr/>
        </p:nvPicPr>
        <p:blipFill rotWithShape="1">
          <a:blip r:embed="rId3">
            <a:alphaModFix/>
          </a:blip>
          <a:srcRect b="0" l="0" r="0" t="26111"/>
          <a:stretch/>
        </p:blipFill>
        <p:spPr>
          <a:xfrm>
            <a:off x="0" y="1128714"/>
            <a:ext cx="12192000" cy="458628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6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C1272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7"/>
          <p:cNvPicPr preferRelativeResize="0"/>
          <p:nvPr/>
        </p:nvPicPr>
        <p:blipFill rotWithShape="1">
          <a:blip r:embed="rId3">
            <a:alphaModFix/>
          </a:blip>
          <a:srcRect b="9287" l="0" r="0" t="13056"/>
          <a:stretch/>
        </p:blipFill>
        <p:spPr>
          <a:xfrm>
            <a:off x="14288" y="1190627"/>
            <a:ext cx="12177712" cy="498633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7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7"/>
          <p:cNvSpPr txBox="1"/>
          <p:nvPr>
            <p:ph type="title"/>
          </p:nvPr>
        </p:nvSpPr>
        <p:spPr>
          <a:xfrm>
            <a:off x="795133" y="365125"/>
            <a:ext cx="8388626" cy="689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boto Condensed"/>
              <a:buNone/>
            </a:pPr>
            <a:r>
              <a:rPr lang="en-US"/>
              <a:t>Basic Network Terminologies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8"/>
          <p:cNvPicPr preferRelativeResize="0"/>
          <p:nvPr/>
        </p:nvPicPr>
        <p:blipFill rotWithShape="1">
          <a:blip r:embed="rId3">
            <a:alphaModFix/>
          </a:blip>
          <a:srcRect b="0" l="0" r="0" t="13811"/>
          <a:stretch/>
        </p:blipFill>
        <p:spPr>
          <a:xfrm>
            <a:off x="0" y="1271587"/>
            <a:ext cx="12192000" cy="49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8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8"/>
          <p:cNvSpPr txBox="1"/>
          <p:nvPr>
            <p:ph type="title"/>
          </p:nvPr>
        </p:nvSpPr>
        <p:spPr>
          <a:xfrm>
            <a:off x="795133" y="365125"/>
            <a:ext cx="8388626" cy="689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boto Condensed"/>
              <a:buNone/>
            </a:pPr>
            <a:r>
              <a:rPr lang="en-US"/>
              <a:t>Basic Network Terminologies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9"/>
          <p:cNvPicPr preferRelativeResize="0"/>
          <p:nvPr/>
        </p:nvPicPr>
        <p:blipFill rotWithShape="1">
          <a:blip r:embed="rId3">
            <a:alphaModFix/>
          </a:blip>
          <a:srcRect b="0" l="0" r="0" t="26944"/>
          <a:stretch/>
        </p:blipFill>
        <p:spPr>
          <a:xfrm>
            <a:off x="0" y="1100138"/>
            <a:ext cx="12192000" cy="508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9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2023-08-05T20:36:31Z</dcterms:created>
  <dc:creator>Abdelhamid  Farid</dc:creator>
</cp:coreProperties>
</file>